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6412" autoAdjust="0"/>
  </p:normalViewPr>
  <p:slideViewPr>
    <p:cSldViewPr>
      <p:cViewPr varScale="1">
        <p:scale>
          <a:sx n="86" d="100"/>
          <a:sy n="86" d="100"/>
        </p:scale>
        <p:origin x="87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tgersCodingBootcamp/RUTSOM201805DATA1-Class-Repository-DAT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ID=%22e1fb0528-4234-414c-b0d8-a8cb0173725b%22&amp;folderSets=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>
                <a:hlinkClick r:id="rId3"/>
              </a:rPr>
              <a:t>https://github.com/RutgersCodingBootcamp/RUTSOM201805DATA1-Class-Repository-DATA</a:t>
            </a:r>
            <a:r>
              <a:rPr lang="en-US" sz="16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06B394-00B7-4B14-9203-D1218976A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0" y="698294"/>
            <a:ext cx="9130990" cy="470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=</a:t>
            </a:r>
            <a:r>
              <a:rPr lang="en-US" dirty="0" err="1"/>
              <a:t>vlookup</a:t>
            </a:r>
            <a:r>
              <a:rPr lang="en-US" dirty="0"/>
              <a:t>( &lt;value&gt;, &lt;full table&gt;, &lt;column to retrieve&gt;)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https://codingbootcamp.hosted.panopto.com/Panopto/Pages/Sessions/List.aspx#folderID=%22e1fb0528-4234-414c-b0d8-a8cb0173725b%22&amp;folderSets=3</a:t>
            </a:r>
            <a:r>
              <a:rPr lang="en-US" sz="1600" dirty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D85F45-4A6E-4A7D-BFE0-E8A034D6A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72439"/>
            <a:ext cx="9144000" cy="454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“Asteroid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</a:t>
            </a:r>
            <a:r>
              <a:rPr lang="en-US" sz="3600" dirty="0" err="1"/>
              <a:t>Astroid</a:t>
            </a:r>
            <a:r>
              <a:rPr lang="en-US" sz="3600" dirty="0"/>
              <a:t>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14169</TotalTime>
  <Words>1145</Words>
  <Application>Microsoft Office PowerPoint</Application>
  <PresentationFormat>On-screen Show (4:3)</PresentationFormat>
  <Paragraphs>270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Owner</cp:lastModifiedBy>
  <cp:revision>1730</cp:revision>
  <cp:lastPrinted>2016-01-30T16:23:56Z</cp:lastPrinted>
  <dcterms:created xsi:type="dcterms:W3CDTF">2015-01-20T17:19:00Z</dcterms:created>
  <dcterms:modified xsi:type="dcterms:W3CDTF">2018-05-02T23:59:32Z</dcterms:modified>
</cp:coreProperties>
</file>